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6"/>
  </p:notesMasterIdLst>
  <p:sldIdLst>
    <p:sldId id="256" r:id="rId2"/>
    <p:sldId id="257" r:id="rId3"/>
    <p:sldId id="259" r:id="rId4"/>
    <p:sldId id="258" r:id="rId5"/>
  </p:sldIdLst>
  <p:sldSz cx="9144000" cy="5143500" type="screen16x9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74"/>
    <p:restoredTop sz="94606"/>
  </p:normalViewPr>
  <p:slideViewPr>
    <p:cSldViewPr snapToGrid="0">
      <p:cViewPr varScale="1">
        <p:scale>
          <a:sx n="151" d="100"/>
          <a:sy n="151" d="100"/>
        </p:scale>
        <p:origin x="200" y="3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>
            <a:extLst>
              <a:ext uri="{FF2B5EF4-FFF2-40B4-BE49-F238E27FC236}">
                <a16:creationId xmlns:a16="http://schemas.microsoft.com/office/drawing/2014/main" id="{AF1D77BB-9D1D-EFE9-598F-D82283F9DC2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C38F2A02-6E0F-6488-445D-F6C897680A2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3F6411B2-4887-634E-8ADC-B67E5E728743}" type="datetimeFigureOut">
              <a:rPr lang="it-IT"/>
              <a:pPr>
                <a:defRPr/>
              </a:pPr>
              <a:t>22/09/26</a:t>
            </a:fld>
            <a:endParaRPr lang="it-IT"/>
          </a:p>
        </p:txBody>
      </p:sp>
      <p:sp>
        <p:nvSpPr>
          <p:cNvPr id="4" name="Segnaposto immagine diapositiva 3">
            <a:extLst>
              <a:ext uri="{FF2B5EF4-FFF2-40B4-BE49-F238E27FC236}">
                <a16:creationId xmlns:a16="http://schemas.microsoft.com/office/drawing/2014/main" id="{6535B7D8-1B50-0A17-68DE-03F1CD52BAE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t-IT" noProof="0"/>
          </a:p>
        </p:txBody>
      </p:sp>
      <p:sp>
        <p:nvSpPr>
          <p:cNvPr id="5" name="Segnaposto note 4">
            <a:extLst>
              <a:ext uri="{FF2B5EF4-FFF2-40B4-BE49-F238E27FC236}">
                <a16:creationId xmlns:a16="http://schemas.microsoft.com/office/drawing/2014/main" id="{9435EB08-BA81-DE77-3C97-6C8F270994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noProof="0"/>
              <a:t>Fare clic per modificare gli stili del testo dello schema</a:t>
            </a:r>
          </a:p>
          <a:p>
            <a:pPr lvl="1"/>
            <a:r>
              <a:rPr lang="it-IT" noProof="0"/>
              <a:t>Secondo livello</a:t>
            </a:r>
          </a:p>
          <a:p>
            <a:pPr lvl="2"/>
            <a:r>
              <a:rPr lang="it-IT" noProof="0"/>
              <a:t>Terzo livello</a:t>
            </a:r>
          </a:p>
          <a:p>
            <a:pPr lvl="3"/>
            <a:r>
              <a:rPr lang="it-IT" noProof="0"/>
              <a:t>Quarto livello</a:t>
            </a:r>
          </a:p>
          <a:p>
            <a:pPr lvl="4"/>
            <a:r>
              <a:rPr lang="it-IT" noProof="0"/>
              <a:t>Quinto livello</a:t>
            </a:r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63D95DA0-3B2C-D7C0-9A04-74C3FC76750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575280D2-B3D4-BC8C-96F8-470A10CB32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9F3A873-413E-F84A-92C4-1C7C46C4A44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685800" rtl="0" fontAlgn="base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fontAlgn="base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fontAlgn="base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fontAlgn="base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fontAlgn="base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44768" y="827639"/>
            <a:ext cx="2827782" cy="1643527"/>
          </a:xfrm>
        </p:spPr>
        <p:txBody>
          <a:bodyPr anchor="b">
            <a:spAutoFit/>
          </a:bodyPr>
          <a:lstStyle>
            <a:lvl1pPr algn="l">
              <a:defRPr sz="28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144768" y="3786219"/>
            <a:ext cx="1856232" cy="590931"/>
          </a:xfrm>
        </p:spPr>
        <p:txBody>
          <a:bodyPr>
            <a:spAutoFit/>
          </a:bodyPr>
          <a:lstStyle>
            <a:lvl1pPr marL="0" indent="0" algn="l">
              <a:buNone/>
              <a:defRPr sz="1800" i="1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 dirty="0"/>
              <a:t>Nome del Medico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0521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lide Interna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493371"/>
            <a:ext cx="7886700" cy="702516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32642"/>
            <a:ext cx="7886700" cy="3263504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DBE9BCF-A83C-2507-4FDA-4BAA38C97B4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8515350" y="4868863"/>
            <a:ext cx="392113" cy="274637"/>
          </a:xfrm>
        </p:spPr>
        <p:txBody>
          <a:bodyPr/>
          <a:lstStyle>
            <a:lvl1pPr algn="ctr">
              <a:defRPr smtClean="0"/>
            </a:lvl1pPr>
          </a:lstStyle>
          <a:p>
            <a:pPr>
              <a:defRPr/>
            </a:pPr>
            <a:fld id="{37F10937-AF08-DD4F-A20D-0F4A4DD60747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1495607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44768" y="663758"/>
            <a:ext cx="2827782" cy="1643527"/>
          </a:xfrm>
        </p:spPr>
        <p:txBody>
          <a:bodyPr anchor="b">
            <a:spAutoFit/>
          </a:bodyPr>
          <a:lstStyle>
            <a:lvl1pPr algn="l">
              <a:defRPr sz="28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144768" y="3786219"/>
            <a:ext cx="1856232" cy="341632"/>
          </a:xfrm>
        </p:spPr>
        <p:txBody>
          <a:bodyPr>
            <a:spAutoFit/>
          </a:bodyPr>
          <a:lstStyle>
            <a:lvl1pPr marL="0" indent="0" algn="l">
              <a:buNone/>
              <a:defRPr sz="1800" i="1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 dirty="0"/>
              <a:t>Nome Medico</a:t>
            </a:r>
            <a:endParaRPr lang="en-US" dirty="0"/>
          </a:p>
        </p:txBody>
      </p:sp>
      <p:sp>
        <p:nvSpPr>
          <p:cNvPr id="6" name="Segnaposto testo 5"/>
          <p:cNvSpPr>
            <a:spLocks noGrp="1"/>
          </p:cNvSpPr>
          <p:nvPr>
            <p:ph type="body" sz="quarter" idx="10" hasCustomPrompt="1"/>
          </p:nvPr>
        </p:nvSpPr>
        <p:spPr>
          <a:xfrm>
            <a:off x="6144768" y="4626421"/>
            <a:ext cx="2230437" cy="329628"/>
          </a:xfrm>
        </p:spPr>
        <p:txBody>
          <a:bodyPr>
            <a:normAutofit/>
          </a:bodyPr>
          <a:lstStyle>
            <a:lvl1pPr algn="l">
              <a:buNone/>
              <a:defRPr sz="1600"/>
            </a:lvl1pPr>
          </a:lstStyle>
          <a:p>
            <a:pPr lvl="0"/>
            <a:r>
              <a:rPr lang="it-IT" dirty="0"/>
              <a:t>Link social medico</a:t>
            </a:r>
          </a:p>
        </p:txBody>
      </p:sp>
      <p:sp>
        <p:nvSpPr>
          <p:cNvPr id="8" name="Segnaposto immagine online 7"/>
          <p:cNvSpPr>
            <a:spLocks noGrp="1"/>
          </p:cNvSpPr>
          <p:nvPr>
            <p:ph type="clipArt" sz="quarter" idx="11" hasCustomPrompt="1"/>
          </p:nvPr>
        </p:nvSpPr>
        <p:spPr>
          <a:xfrm>
            <a:off x="6145213" y="2397464"/>
            <a:ext cx="1298575" cy="1298575"/>
          </a:xfrm>
        </p:spPr>
        <p:txBody>
          <a:bodyPr/>
          <a:lstStyle>
            <a:lvl1pPr>
              <a:buNone/>
              <a:defRPr sz="1200"/>
            </a:lvl1pPr>
          </a:lstStyle>
          <a:p>
            <a:pPr lvl="0"/>
            <a:r>
              <a:rPr lang="it-IT" noProof="0" dirty="0"/>
              <a:t>Foto medico</a:t>
            </a:r>
          </a:p>
        </p:txBody>
      </p:sp>
    </p:spTree>
    <p:extLst>
      <p:ext uri="{BB962C8B-B14F-4D97-AF65-F5344CB8AC3E}">
        <p14:creationId xmlns:p14="http://schemas.microsoft.com/office/powerpoint/2010/main" val="2057068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3DA1FF4C-8444-2377-9063-8DDF16CC98D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274638"/>
            <a:ext cx="7886700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 dello schema</a:t>
            </a:r>
            <a:endParaRPr lang="en-US" altLang="it-I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9BFD38-7E29-F10D-9119-BAD200AE5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8425"/>
            <a:ext cx="7886700" cy="32639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dirty="0"/>
              <a:t>Fare clic per modificare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630BCA-C6FB-0315-41E8-CA2DF9B3EF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23238" y="4767263"/>
            <a:ext cx="392112" cy="274637"/>
          </a:xfrm>
          <a:prstGeom prst="rect">
            <a:avLst/>
          </a:prstGeom>
          <a:solidFill>
            <a:srgbClr val="A0D7E6"/>
          </a:solidFill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b="1" smtClean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FE9C7662-203D-B140-BD50-1385E56F7F27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</p:sldLayoutIdLst>
  <p:hf hdr="0" ftr="0" dt="0"/>
  <p:txStyles>
    <p:titleStyle>
      <a:lvl1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400" kern="1200">
          <a:solidFill>
            <a:srgbClr val="5D4B7B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  <a:lvl2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400">
          <a:solidFill>
            <a:srgbClr val="5D4B7B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400">
          <a:solidFill>
            <a:srgbClr val="5D4B7B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400">
          <a:solidFill>
            <a:srgbClr val="5D4B7B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400">
          <a:solidFill>
            <a:srgbClr val="5D4B7B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400">
          <a:solidFill>
            <a:srgbClr val="5D4B7B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400">
          <a:solidFill>
            <a:srgbClr val="5D4B7B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400">
          <a:solidFill>
            <a:srgbClr val="5D4B7B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400">
          <a:solidFill>
            <a:srgbClr val="5D4B7B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171450" indent="-171450" algn="l" defTabSz="685800" rtl="0" eaLnBrk="1" fontAlgn="base" hangingPunct="1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5143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8572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2001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5430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itolo 1">
            <a:extLst>
              <a:ext uri="{FF2B5EF4-FFF2-40B4-BE49-F238E27FC236}">
                <a16:creationId xmlns:a16="http://schemas.microsoft.com/office/drawing/2014/main" id="{36D5CBA3-F74B-7BE3-2B3C-48791A2F114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145213" y="827088"/>
            <a:ext cx="2827337" cy="1644650"/>
          </a:xfrm>
        </p:spPr>
        <p:txBody>
          <a:bodyPr/>
          <a:lstStyle/>
          <a:p>
            <a:endParaRPr lang="it-IT" altLang="it-IT"/>
          </a:p>
        </p:txBody>
      </p:sp>
      <p:sp>
        <p:nvSpPr>
          <p:cNvPr id="6146" name="Sottotitolo 2">
            <a:extLst>
              <a:ext uri="{FF2B5EF4-FFF2-40B4-BE49-F238E27FC236}">
                <a16:creationId xmlns:a16="http://schemas.microsoft.com/office/drawing/2014/main" id="{D62E8AD3-0E9D-DF3A-ED45-8B39470EBD5E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6145213" y="3786188"/>
            <a:ext cx="1855787" cy="693737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altLang="it-IT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olo 1">
            <a:extLst>
              <a:ext uri="{FF2B5EF4-FFF2-40B4-BE49-F238E27FC236}">
                <a16:creationId xmlns:a16="http://schemas.microsoft.com/office/drawing/2014/main" id="{16415414-2F3F-6491-6D6E-5A06BD9040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8650" y="493713"/>
            <a:ext cx="7886700" cy="701675"/>
          </a:xfrm>
        </p:spPr>
        <p:txBody>
          <a:bodyPr/>
          <a:lstStyle/>
          <a:p>
            <a:endParaRPr lang="it-IT" altLang="it-IT"/>
          </a:p>
        </p:txBody>
      </p:sp>
      <p:sp>
        <p:nvSpPr>
          <p:cNvPr id="7170" name="Segnaposto contenuto 2">
            <a:extLst>
              <a:ext uri="{FF2B5EF4-FFF2-40B4-BE49-F238E27FC236}">
                <a16:creationId xmlns:a16="http://schemas.microsoft.com/office/drawing/2014/main" id="{508E422D-3D01-6B08-3333-6E466701B779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28650" y="1331913"/>
            <a:ext cx="7886700" cy="3263900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altLang="it-IT"/>
          </a:p>
        </p:txBody>
      </p:sp>
      <p:sp>
        <p:nvSpPr>
          <p:cNvPr id="7171" name="Segnaposto numero diapositiva 3">
            <a:extLst>
              <a:ext uri="{FF2B5EF4-FFF2-40B4-BE49-F238E27FC236}">
                <a16:creationId xmlns:a16="http://schemas.microsoft.com/office/drawing/2014/main" id="{614A8A27-9C5E-D4FC-2052-65CF00D86364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A047AF-EA7D-2045-9FED-A253E98C2146}" type="slidenum">
              <a:rPr lang="it-IT" altLang="it-IT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it-IT" altLang="it-IT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itolo 5">
            <a:extLst>
              <a:ext uri="{FF2B5EF4-FFF2-40B4-BE49-F238E27FC236}">
                <a16:creationId xmlns:a16="http://schemas.microsoft.com/office/drawing/2014/main" id="{C90DBB1E-9C3B-169B-3371-9A353C03B8F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8650" y="493713"/>
            <a:ext cx="7886700" cy="701675"/>
          </a:xfrm>
        </p:spPr>
        <p:txBody>
          <a:bodyPr/>
          <a:lstStyle/>
          <a:p>
            <a:endParaRPr lang="it-IT" altLang="it-IT"/>
          </a:p>
        </p:txBody>
      </p:sp>
      <p:sp>
        <p:nvSpPr>
          <p:cNvPr id="8194" name="Segnaposto contenuto 6">
            <a:extLst>
              <a:ext uri="{FF2B5EF4-FFF2-40B4-BE49-F238E27FC236}">
                <a16:creationId xmlns:a16="http://schemas.microsoft.com/office/drawing/2014/main" id="{839F8AF6-F5DE-8E2A-AB83-3792EF837F89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28650" y="1331913"/>
            <a:ext cx="7886700" cy="3263900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altLang="it-IT"/>
          </a:p>
        </p:txBody>
      </p:sp>
      <p:sp>
        <p:nvSpPr>
          <p:cNvPr id="8195" name="Segnaposto numero diapositiva 7">
            <a:extLst>
              <a:ext uri="{FF2B5EF4-FFF2-40B4-BE49-F238E27FC236}">
                <a16:creationId xmlns:a16="http://schemas.microsoft.com/office/drawing/2014/main" id="{52084DD3-7B82-6112-4348-4A85876C84A1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54F160B-72D3-C344-8E74-55A0B289053F}" type="slidenum">
              <a:rPr lang="it-IT" altLang="it-IT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it-IT" altLang="it-IT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itolo 4">
            <a:extLst>
              <a:ext uri="{FF2B5EF4-FFF2-40B4-BE49-F238E27FC236}">
                <a16:creationId xmlns:a16="http://schemas.microsoft.com/office/drawing/2014/main" id="{11EE3E73-B722-B8A7-5DE1-F045B3D8DF6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145213" y="663575"/>
            <a:ext cx="2827337" cy="1643063"/>
          </a:xfrm>
        </p:spPr>
        <p:txBody>
          <a:bodyPr/>
          <a:lstStyle/>
          <a:p>
            <a:endParaRPr lang="it-IT" altLang="it-IT"/>
          </a:p>
        </p:txBody>
      </p:sp>
      <p:sp>
        <p:nvSpPr>
          <p:cNvPr id="9218" name="Sottotitolo 5">
            <a:extLst>
              <a:ext uri="{FF2B5EF4-FFF2-40B4-BE49-F238E27FC236}">
                <a16:creationId xmlns:a16="http://schemas.microsoft.com/office/drawing/2014/main" id="{92B75781-EE37-5AA7-F9D2-1D65E458A85C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6145213" y="3786188"/>
            <a:ext cx="1855787" cy="693737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altLang="it-IT"/>
          </a:p>
        </p:txBody>
      </p:sp>
      <p:sp>
        <p:nvSpPr>
          <p:cNvPr id="9219" name="Segnaposto testo 6">
            <a:extLst>
              <a:ext uri="{FF2B5EF4-FFF2-40B4-BE49-F238E27FC236}">
                <a16:creationId xmlns:a16="http://schemas.microsoft.com/office/drawing/2014/main" id="{9E79EDB4-F156-C432-C863-57C171258D9D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 bwMode="auto">
          <a:xfrm>
            <a:off x="6145213" y="4625975"/>
            <a:ext cx="2230437" cy="330200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altLang="it-IT"/>
          </a:p>
        </p:txBody>
      </p:sp>
      <p:sp>
        <p:nvSpPr>
          <p:cNvPr id="9220" name="Segnaposto immagine online 7">
            <a:extLst>
              <a:ext uri="{FF2B5EF4-FFF2-40B4-BE49-F238E27FC236}">
                <a16:creationId xmlns:a16="http://schemas.microsoft.com/office/drawing/2014/main" id="{BA154BB2-DE4E-06E6-13EE-EADF031559C5}"/>
              </a:ext>
            </a:extLst>
          </p:cNvPr>
          <p:cNvSpPr>
            <a:spLocks noGrp="1" noChangeArrowheads="1" noTextEdit="1"/>
          </p:cNvSpPr>
          <p:nvPr>
            <p:ph type="clipArt" sz="quarter" idx="11"/>
          </p:nvPr>
        </p:nvSpPr>
        <p:spPr bwMode="auto">
          <a:xfrm>
            <a:off x="6145213" y="2397125"/>
            <a:ext cx="1298575" cy="1298575"/>
          </a:xfrm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i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zione standard3" id="{BE51CEFE-5B9D-A640-A8C7-7C9F1C9031F8}" vid="{2DBE59BE-08A3-2845-872B-B5A3AFE6EF47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2</Words>
  <Application>Microsoft Macintosh PowerPoint</Application>
  <PresentationFormat>Presentazione su schermo (16:9)</PresentationFormat>
  <Paragraphs>2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7" baseType="lpstr">
      <vt:lpstr>Aptos</vt:lpstr>
      <vt:lpstr>Arial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Valet</dc:creator>
  <cp:lastModifiedBy>Valet</cp:lastModifiedBy>
  <cp:revision>1</cp:revision>
  <dcterms:created xsi:type="dcterms:W3CDTF">2026-09-22T10:44:45Z</dcterms:created>
  <dcterms:modified xsi:type="dcterms:W3CDTF">2026-09-22T10:46:18Z</dcterms:modified>
</cp:coreProperties>
</file>